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314" r:id="rId3"/>
    <p:sldId id="315" r:id="rId4"/>
    <p:sldId id="316" r:id="rId5"/>
    <p:sldId id="317" r:id="rId6"/>
    <p:sldId id="318" r:id="rId7"/>
    <p:sldId id="319" r:id="rId8"/>
    <p:sldId id="320" r:id="rId9"/>
    <p:sldId id="321" r:id="rId10"/>
    <p:sldId id="322" r:id="rId11"/>
    <p:sldId id="323" r:id="rId12"/>
    <p:sldId id="324" r:id="rId13"/>
    <p:sldId id="325" r:id="rId14"/>
    <p:sldId id="326" r:id="rId1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5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5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</p:spPr>
      </p:sp>
      <p:sp>
        <p:nvSpPr>
          <p:cNvPr id="104865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t" anchorCtr="0" compatLnSpc="1"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smtClean="0"/>
          </a:p>
        </p:txBody>
      </p:sp>
      <p:sp>
        <p:nvSpPr>
          <p:cNvPr id="104865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5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92" tIns="45745" rIns="91492" bIns="45745" numCol="1" anchor="b" anchorCtr="0" compatLnSpc="1"/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2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642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4864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4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62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4862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618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4861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6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637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3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4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3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604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48605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4860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0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0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610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11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4861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13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48614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15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16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2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8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589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90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591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28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29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647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48648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49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50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51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631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1048632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4863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63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04863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5F522-6256-461E-A79F-4037A6D0C8F9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A564D-84E6-4D0E-9D2B-1519760DAFC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en-US"/>
              <a:t>烧伤康复期皮肤护理</a:t>
            </a:r>
            <a:endParaRPr lang="zh-CN" altLang="en-US"/>
          </a:p>
        </p:txBody>
      </p:sp>
      <p:sp>
        <p:nvSpPr>
          <p:cNvPr id="1048587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标题 1048599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60" name="图片 2097159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58240"/>
            <a:ext cx="9144000" cy="67415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1" name="标题 1048600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61" name="图片 2097160"/>
          <p:cNvPicPr/>
          <p:nvPr/>
        </p:nvPicPr>
        <p:blipFill>
          <a:blip r:embed="rId1"/>
          <a:stretch>
            <a:fillRect/>
          </a:stretch>
        </p:blipFill>
        <p:spPr>
          <a:xfrm>
            <a:off x="181752" y="0"/>
            <a:ext cx="878049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标题 104860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62" name="图片 2097161"/>
          <p:cNvPicPr/>
          <p:nvPr/>
        </p:nvPicPr>
        <p:blipFill>
          <a:blip r:embed="rId1"/>
          <a:stretch>
            <a:fillRect/>
          </a:stretch>
        </p:blipFill>
        <p:spPr>
          <a:xfrm>
            <a:off x="383624" y="0"/>
            <a:ext cx="837675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标题 1048657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63" name="图片 209716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13697"/>
            <a:ext cx="9144000" cy="623060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标题 104859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52" name="图片 2097151"/>
          <p:cNvPicPr/>
          <p:nvPr/>
        </p:nvPicPr>
        <p:blipFill>
          <a:blip r:embed="rId1"/>
          <a:stretch>
            <a:fillRect/>
          </a:stretch>
        </p:blipFill>
        <p:spPr>
          <a:xfrm>
            <a:off x="2981" y="0"/>
            <a:ext cx="913803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标题 1048592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53" name="图片 209715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2994"/>
            <a:ext cx="9144000" cy="679201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标题 1048593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54" name="图片 209715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22651"/>
            <a:ext cx="9144000" cy="681269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标题 1048594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55" name="图片 2097154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120739"/>
            <a:ext cx="9144000" cy="661652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标题 104859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56" name="图片 2097155"/>
          <p:cNvPicPr/>
          <p:nvPr/>
        </p:nvPicPr>
        <p:blipFill>
          <a:blip r:embed="rId1"/>
          <a:stretch>
            <a:fillRect/>
          </a:stretch>
        </p:blipFill>
        <p:spPr>
          <a:xfrm>
            <a:off x="221334" y="0"/>
            <a:ext cx="870133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标题 1048596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57" name="图片 2097156"/>
          <p:cNvPicPr/>
          <p:nvPr/>
        </p:nvPicPr>
        <p:blipFill>
          <a:blip r:embed="rId1"/>
          <a:stretch>
            <a:fillRect/>
          </a:stretch>
        </p:blipFill>
        <p:spPr>
          <a:xfrm>
            <a:off x="228934" y="0"/>
            <a:ext cx="868613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标题 1048597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58" name="图片 2097157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82544"/>
            <a:ext cx="9144000" cy="66929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标题 1048598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/>
          </a:p>
        </p:txBody>
      </p:sp>
      <p:pic>
        <p:nvPicPr>
          <p:cNvPr id="2097159" name="图片 2097158"/>
          <p:cNvPicPr/>
          <p:nvPr/>
        </p:nvPicPr>
        <p:blipFill>
          <a:blip r:embed="rId1"/>
          <a:stretch>
            <a:fillRect/>
          </a:stretch>
        </p:blipFill>
        <p:spPr>
          <a:xfrm>
            <a:off x="100000" y="0"/>
            <a:ext cx="89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</Words>
  <Application>WPS 演示</Application>
  <PresentationFormat/>
  <Paragraphs>2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Wingdings</vt:lpstr>
      <vt:lpstr>Calibri Light</vt:lpstr>
      <vt:lpstr>Calibri</vt:lpstr>
      <vt:lpstr>微软雅黑</vt:lpstr>
      <vt:lpstr>Arial Unicode MS</vt:lpstr>
      <vt:lpstr>Office 主题</vt:lpstr>
      <vt:lpstr>烧伤康复期皮肤护理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烧伤康复期皮肤护理</dc:title>
  <dc:creator>vivo X7</dc:creator>
  <cp:lastModifiedBy>河马大叔</cp:lastModifiedBy>
  <cp:revision>1</cp:revision>
  <dcterms:created xsi:type="dcterms:W3CDTF">2018-02-26T12:58:46Z</dcterms:created>
  <dcterms:modified xsi:type="dcterms:W3CDTF">2018-02-26T12:58:46Z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